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4" r:id="rId3"/>
    <p:sldId id="256" r:id="rId4"/>
    <p:sldId id="258" r:id="rId5"/>
    <p:sldId id="257" r:id="rId6"/>
    <p:sldId id="259" r:id="rId7"/>
    <p:sldId id="260" r:id="rId8"/>
    <p:sldId id="261" r:id="rId9"/>
    <p:sldId id="297" r:id="rId10"/>
    <p:sldId id="263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300" r:id="rId23"/>
    <p:sldId id="277" r:id="rId24"/>
    <p:sldId id="278" r:id="rId25"/>
    <p:sldId id="280" r:id="rId26"/>
    <p:sldId id="285" r:id="rId27"/>
    <p:sldId id="281" r:id="rId28"/>
    <p:sldId id="282" r:id="rId29"/>
    <p:sldId id="283" r:id="rId30"/>
    <p:sldId id="298" r:id="rId31"/>
    <p:sldId id="284" r:id="rId32"/>
    <p:sldId id="296" r:id="rId33"/>
    <p:sldId id="287" r:id="rId34"/>
    <p:sldId id="289" r:id="rId35"/>
    <p:sldId id="290" r:id="rId36"/>
    <p:sldId id="291" r:id="rId37"/>
    <p:sldId id="295" r:id="rId38"/>
    <p:sldId id="292" r:id="rId39"/>
    <p:sldId id="293" r:id="rId40"/>
    <p:sldId id="302" r:id="rId41"/>
    <p:sldId id="301" r:id="rId42"/>
    <p:sldId id="270" r:id="rId43"/>
    <p:sldId id="303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38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7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2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2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2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32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1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8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0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A41BC-4481-4AD4-B2ED-AD45F0F73022}" type="datetimeFigureOut">
              <a:rPr lang="ru-RU" smtClean="0"/>
              <a:t>23.09.2013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2D47-8CA3-456A-BE89-0C0AD49F0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6415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8672">
            <a:off x="6612692" y="4100009"/>
            <a:ext cx="2657412" cy="2668485"/>
          </a:xfrm>
          <a:prstGeom prst="rect">
            <a:avLst/>
          </a:prstGeom>
        </p:spPr>
      </p:pic>
      <p:pic>
        <p:nvPicPr>
          <p:cNvPr id="5" name="Цветы - Мы желаем счастья Ва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19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4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660232" cy="68970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" y="1143000"/>
            <a:ext cx="952500" cy="45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95400"/>
            <a:ext cx="952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545"/>
            <a:ext cx="6845455" cy="68454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6" y="3429000"/>
            <a:ext cx="3081205" cy="3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8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905"/>
            <a:ext cx="4608512" cy="6836468"/>
          </a:xfrm>
        </p:spPr>
      </p:pic>
    </p:spTree>
    <p:extLst>
      <p:ext uri="{BB962C8B-B14F-4D97-AF65-F5344CB8AC3E}">
        <p14:creationId xmlns:p14="http://schemas.microsoft.com/office/powerpoint/2010/main" val="124289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948264" cy="6948264"/>
          </a:xfrm>
        </p:spPr>
      </p:pic>
    </p:spTree>
    <p:extLst>
      <p:ext uri="{BB962C8B-B14F-4D97-AF65-F5344CB8AC3E}">
        <p14:creationId xmlns:p14="http://schemas.microsoft.com/office/powerpoint/2010/main" val="131953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1"/>
            <a:ext cx="8892480" cy="666066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9" y="6443663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8611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3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150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2590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6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48464" cy="6873793"/>
          </a:xfrm>
        </p:spPr>
      </p:pic>
    </p:spTree>
    <p:extLst>
      <p:ext uri="{BB962C8B-B14F-4D97-AF65-F5344CB8AC3E}">
        <p14:creationId xmlns:p14="http://schemas.microsoft.com/office/powerpoint/2010/main" val="144944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77"/>
            <a:ext cx="8100392" cy="702709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1" y="6505864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89261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20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9080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-16317"/>
            <a:ext cx="4672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праздником!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84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81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18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1"/>
            <a:ext cx="6876256" cy="6876256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29200"/>
            <a:ext cx="8229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75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52"/>
            <a:ext cx="9176069" cy="6882052"/>
          </a:xfrm>
        </p:spPr>
      </p:pic>
    </p:spTree>
    <p:extLst>
      <p:ext uri="{BB962C8B-B14F-4D97-AF65-F5344CB8AC3E}">
        <p14:creationId xmlns:p14="http://schemas.microsoft.com/office/powerpoint/2010/main" val="130130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262730" cy="6741368"/>
          </a:xfrm>
        </p:spPr>
      </p:pic>
    </p:spTree>
    <p:extLst>
      <p:ext uri="{BB962C8B-B14F-4D97-AF65-F5344CB8AC3E}">
        <p14:creationId xmlns:p14="http://schemas.microsoft.com/office/powerpoint/2010/main" val="138571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2" y="163990"/>
            <a:ext cx="8798055" cy="628934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53336"/>
            <a:ext cx="9029700" cy="3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0902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43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0732"/>
            <a:ext cx="7017554" cy="68687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529996"/>
            <a:ext cx="2995204" cy="3328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9" y="252830"/>
            <a:ext cx="1755713" cy="4472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9404"/>
            <a:ext cx="3020895" cy="24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7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" y="404664"/>
            <a:ext cx="9134190" cy="608946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7" y="6443663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90297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19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" y="332656"/>
            <a:ext cx="9123921" cy="6080898"/>
          </a:xfrm>
        </p:spPr>
      </p:pic>
    </p:spTree>
    <p:extLst>
      <p:ext uri="{BB962C8B-B14F-4D97-AF65-F5344CB8AC3E}">
        <p14:creationId xmlns:p14="http://schemas.microsoft.com/office/powerpoint/2010/main" val="5349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323"/>
            <a:ext cx="4536504" cy="680667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92938"/>
            <a:ext cx="2685594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171400"/>
            <a:ext cx="2807742" cy="36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6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6256" cy="687625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661248"/>
            <a:ext cx="840105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00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2"/>
          <a:stretch/>
        </p:blipFill>
        <p:spPr>
          <a:xfrm>
            <a:off x="1619672" y="114802"/>
            <a:ext cx="5763193" cy="674319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3490601"/>
            <a:ext cx="2391053" cy="336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0602"/>
            <a:ext cx="247059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" y="-3480"/>
            <a:ext cx="9163989" cy="6861479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890644"/>
            <a:ext cx="7729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Днем пожилых людей!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90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" y="332656"/>
            <a:ext cx="9130137" cy="6139230"/>
          </a:xfrm>
        </p:spPr>
      </p:pic>
    </p:spTree>
    <p:extLst>
      <p:ext uri="{BB962C8B-B14F-4D97-AF65-F5344CB8AC3E}">
        <p14:creationId xmlns:p14="http://schemas.microsoft.com/office/powerpoint/2010/main" val="108690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47" y="39726"/>
            <a:ext cx="4824536" cy="6818274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89037" y="3848245"/>
            <a:ext cx="42862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2571750"/>
            <a:ext cx="19081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5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1835695" y="25540"/>
            <a:ext cx="5570019" cy="68324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" y="3429000"/>
            <a:ext cx="2063585" cy="3446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" y="-17867"/>
            <a:ext cx="2063585" cy="34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207778" cy="4248472"/>
          </a:xfrm>
        </p:spPr>
      </p:pic>
    </p:spTree>
    <p:extLst>
      <p:ext uri="{BB962C8B-B14F-4D97-AF65-F5344CB8AC3E}">
        <p14:creationId xmlns:p14="http://schemas.microsoft.com/office/powerpoint/2010/main" val="424967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"/>
            <a:ext cx="9144000" cy="686693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" y="4463333"/>
            <a:ext cx="8231411" cy="235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02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2774"/>
            <a:ext cx="7864601" cy="68750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38182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198964"/>
            <a:ext cx="6552728" cy="18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1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25996" cy="6515860"/>
          </a:xfrm>
        </p:spPr>
      </p:pic>
    </p:spTree>
    <p:extLst>
      <p:ext uri="{BB962C8B-B14F-4D97-AF65-F5344CB8AC3E}">
        <p14:creationId xmlns:p14="http://schemas.microsoft.com/office/powerpoint/2010/main" val="41090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7621817" cy="68596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13" y="3501008"/>
            <a:ext cx="1976788" cy="32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-16317"/>
            <a:ext cx="4672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праздником!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18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" y="-3480"/>
            <a:ext cx="9163989" cy="6861479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890644"/>
            <a:ext cx="7729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Днем пожилых людей!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26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804248" cy="6858000"/>
          </a:xfrm>
        </p:spPr>
      </p:pic>
    </p:spTree>
    <p:extLst>
      <p:ext uri="{BB962C8B-B14F-4D97-AF65-F5344CB8AC3E}">
        <p14:creationId xmlns:p14="http://schemas.microsoft.com/office/powerpoint/2010/main" val="220758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1"/>
            <a:ext cx="6876256" cy="6876256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29200"/>
            <a:ext cx="8229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98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1"/>
            <a:ext cx="9144000" cy="6822953"/>
          </a:xfrm>
        </p:spPr>
      </p:pic>
    </p:spTree>
    <p:extLst>
      <p:ext uri="{BB962C8B-B14F-4D97-AF65-F5344CB8AC3E}">
        <p14:creationId xmlns:p14="http://schemas.microsoft.com/office/powerpoint/2010/main" val="310889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119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" y="908720"/>
            <a:ext cx="9135736" cy="45598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0575">
            <a:off x="5971107" y="4286462"/>
            <a:ext cx="3148789" cy="24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" y="0"/>
            <a:ext cx="9068566" cy="6858000"/>
          </a:xfrm>
        </p:spPr>
      </p:pic>
    </p:spTree>
    <p:extLst>
      <p:ext uri="{BB962C8B-B14F-4D97-AF65-F5344CB8AC3E}">
        <p14:creationId xmlns:p14="http://schemas.microsoft.com/office/powerpoint/2010/main" val="109807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grpSp>
        <p:nvGrpSpPr>
          <p:cNvPr id="7" name="Группа 6"/>
          <p:cNvGrpSpPr/>
          <p:nvPr/>
        </p:nvGrpSpPr>
        <p:grpSpPr>
          <a:xfrm>
            <a:off x="123824" y="6309320"/>
            <a:ext cx="9027534" cy="412046"/>
            <a:chOff x="123824" y="6309320"/>
            <a:chExt cx="9027534" cy="41204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24" y="6309320"/>
              <a:ext cx="4448175" cy="40957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183" y="6311791"/>
              <a:ext cx="4448175" cy="409575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1043" y="116632"/>
            <a:ext cx="9027534" cy="412046"/>
            <a:chOff x="123824" y="6309320"/>
            <a:chExt cx="9027534" cy="41204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24" y="6309320"/>
              <a:ext cx="4448175" cy="40957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183" y="6311791"/>
              <a:ext cx="4448175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53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489"/>
            <a:ext cx="8208912" cy="6842511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31440"/>
            <a:ext cx="8229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91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</Words>
  <Application>Microsoft Office PowerPoint</Application>
  <PresentationFormat>Экран (4:3)</PresentationFormat>
  <Paragraphs>4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2013-09-19T06:13:42Z</dcterms:created>
  <dcterms:modified xsi:type="dcterms:W3CDTF">2013-09-23T08:22:11Z</dcterms:modified>
</cp:coreProperties>
</file>